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EEAF-9688-4B68-B1DA-01044932D14A}" type="datetime1">
              <a:rPr lang="en-GB" smtClean="0"/>
              <a:t>27/06/2017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Tammie Rhodes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29F88-164D-4262-B5FA-3763C2A3C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615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1" name="wind.wav"/>
          </p:stSnd>
        </p:sndAc>
      </p:transition>
    </mc:Choice>
    <mc:Fallback>
      <p:transition spd="slow">
        <p:circle/>
        <p:sndAc>
          <p:stSnd>
            <p:snd r:embed="rId1" name="wind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570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dirty="0" smtClean="0"/>
              <a:t>Interagency Homelessness Strategy for Carlisle End of year 2 outcomes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8219256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210555E5-FB79-4856-A3B9-9C27CD88BF3D}" type="datetime1">
              <a:rPr lang="en-GB" smtClean="0"/>
              <a:pPr algn="ctr"/>
              <a:t>27/06/2017</a:t>
            </a:fld>
            <a:fld id="{33FD062F-F6E0-46E7-986C-3EEA1805B285}" type="datetime1">
              <a:rPr lang="en-GB" smtClean="0"/>
              <a:pPr algn="ctr"/>
              <a:t>27/06/2017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Tammie Rhodes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8FA76-47B0-44FF-A659-0AF1DC571C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70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3" name="wind.wav"/>
          </p:stSnd>
        </p:sndAc>
      </p:transition>
    </mc:Choice>
    <mc:Fallback>
      <p:transition spd="slow">
        <p:circle/>
        <p:sndAc>
          <p:stSnd>
            <p:snd r:embed="rId3" name="wind.wav"/>
          </p:stSnd>
        </p:sndAc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3200" b="1" kern="1200" cap="none" spc="0" baseline="0">
          <a:ln w="11430"/>
          <a:gradFill>
            <a:gsLst>
              <a:gs pos="0">
                <a:schemeClr val="accent2">
                  <a:tint val="70000"/>
                  <a:satMod val="245000"/>
                </a:schemeClr>
              </a:gs>
              <a:gs pos="75000">
                <a:schemeClr val="accent2">
                  <a:tint val="90000"/>
                  <a:shade val="60000"/>
                  <a:satMod val="240000"/>
                </a:schemeClr>
              </a:gs>
              <a:gs pos="100000">
                <a:schemeClr val="accent2">
                  <a:tint val="100000"/>
                  <a:shade val="50000"/>
                  <a:satMod val="240000"/>
                </a:schemeClr>
              </a:gs>
            </a:gsLst>
            <a:lin ang="5400000"/>
          </a:gradFill>
          <a:effectLst>
            <a:outerShdw blurRad="50800" dist="39000" dir="5460000" algn="tl">
              <a:srgbClr val="000000">
                <a:alpha val="3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3813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Inter agency Homelessness Strategy for Carlisle </a:t>
            </a:r>
            <a:r>
              <a:rPr lang="en-GB" sz="3300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</a:t>
            </a:r>
            <a:r>
              <a:rPr lang="en-GB" sz="33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Year Two </a:t>
            </a:r>
            <a:r>
              <a:rPr lang="en-GB" sz="3300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outcomes</a:t>
            </a:r>
            <a:r>
              <a:rPr lang="en-GB" sz="33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3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176465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GB" sz="1250" dirty="0" smtClean="0">
                <a:solidFill>
                  <a:srgbClr val="000000"/>
                </a:solidFill>
                <a:latin typeface="Arial"/>
                <a:ea typeface="Calibri"/>
              </a:rPr>
              <a:t>Made 159 statutory homelessness decisions; and accepted a full homeless duty to 38 households  </a:t>
            </a:r>
            <a:endParaRPr lang="en-GB" sz="1250" dirty="0" smtClean="0">
              <a:latin typeface="Times New Roman"/>
              <a:ea typeface="Calibri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GB" sz="1250" dirty="0" smtClean="0">
                <a:solidFill>
                  <a:srgbClr val="000000"/>
                </a:solidFill>
                <a:latin typeface="Arial"/>
                <a:ea typeface="Calibri"/>
              </a:rPr>
              <a:t>Provided housing and homelessness advice to 961 households </a:t>
            </a:r>
            <a:endParaRPr lang="en-GB" sz="1250" dirty="0" smtClean="0">
              <a:latin typeface="Times New Roman"/>
              <a:ea typeface="Calibri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GB" sz="1250" dirty="0" smtClean="0">
                <a:solidFill>
                  <a:srgbClr val="000000"/>
                </a:solidFill>
                <a:latin typeface="Arial"/>
                <a:ea typeface="Calibri"/>
              </a:rPr>
              <a:t>Prevented or relieved 552 households from experiencing homelessness  </a:t>
            </a:r>
            <a:endParaRPr lang="en-GB" sz="1250" dirty="0" smtClean="0">
              <a:latin typeface="Times New Roman"/>
              <a:ea typeface="Calibri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GB" sz="1250" dirty="0" smtClean="0">
                <a:solidFill>
                  <a:srgbClr val="000000"/>
                </a:solidFill>
                <a:latin typeface="Arial"/>
                <a:ea typeface="Calibri"/>
              </a:rPr>
              <a:t>Accommodated 256 households in temporary accommodation; 83% of which were assisted and supported to move on positively, in an average of 10 weeks </a:t>
            </a:r>
            <a:endParaRPr lang="en-GB" sz="1250" dirty="0" smtClean="0">
              <a:latin typeface="Times New Roman"/>
              <a:ea typeface="Calibri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sz="1250" dirty="0" smtClean="0"/>
              <a:t>No 16-17 year olds placed in Bed and breakfast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GB" sz="1250" dirty="0" smtClean="0"/>
              <a:t>No Families placed in Bed and Breakfast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GB" sz="1250" dirty="0" smtClean="0"/>
              <a:t>Two nightstop volunteer hosts in place with Carlisle district utilised for a total of 38 nights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GB" sz="1250" dirty="0" smtClean="0"/>
              <a:t>Effective reconnection policy in place, which has successfully assisted 28 people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GB" sz="1250" dirty="0" smtClean="0"/>
              <a:t>Embedded and promoted No Second Night Out (NSNO); and supported 55 people directly as a result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340769"/>
            <a:ext cx="4038600" cy="4176464"/>
          </a:xfrm>
        </p:spPr>
        <p:txBody>
          <a:bodyPr>
            <a:normAutofit fontScale="47500" lnSpcReduction="20000"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GB" sz="2900" dirty="0"/>
              <a:t>19 cases where mediation has prevented homelessness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GB" sz="2900" dirty="0"/>
              <a:t>65 county wide Early Help Assessments opened on 16-17 year olds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GB" sz="2900" dirty="0"/>
              <a:t>50 people (aged 16-17 year olds) successfully assisted and homelessness prevented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GB" sz="2900" dirty="0"/>
              <a:t>Carlisle Protocol Implementation Group (16-17 year olds) established to prevent youth homelessness and discuss those at risk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GB" sz="2900" dirty="0"/>
              <a:t>£1.6 million benefit gains through assistance from Carlisle City Councils Welfare Advice Service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GB" sz="2900" dirty="0"/>
              <a:t>99% of Discretionary Housing Payment allocation for 2016/17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GB" sz="2900" dirty="0"/>
              <a:t>20 crisis intervention meetings carried out with key partner to prevent homelessness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GB" sz="2900" dirty="0"/>
              <a:t>6 households assisted directly from hospital as part of planned discharge for complex cases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GB" sz="2900" dirty="0"/>
              <a:t>175 households referred for supported temporary accommodation placements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537321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/>
              <a:t>Key Updates: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 smtClean="0"/>
              <a:t>Homeless Reduction Bill enacted in April 2017; it is  expected  to be statute from April 2018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 smtClean="0"/>
              <a:t>Domestic Homicide Review currently taking place in Carlisle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 smtClean="0"/>
              <a:t>Domestic Abuse partnership project being established in Cumbria and aligned with the countywide DA strategy</a:t>
            </a:r>
          </a:p>
        </p:txBody>
      </p:sp>
    </p:spTree>
    <p:extLst>
      <p:ext uri="{BB962C8B-B14F-4D97-AF65-F5344CB8AC3E}">
        <p14:creationId xmlns:p14="http://schemas.microsoft.com/office/powerpoint/2010/main" val="201411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2" name="wind.wav"/>
          </p:stSnd>
        </p:sndAc>
      </p:transition>
    </mc:Choice>
    <mc:Fallback>
      <p:transition spd="slow">
        <p:circl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Homeless Strateg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177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1_Homeless Strategy</vt:lpstr>
      <vt:lpstr>Inter agency Homelessness Strategy for Carlisle Summary of Year Two key outcomes </vt:lpstr>
    </vt:vector>
  </TitlesOfParts>
  <Company>Carlisle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 agency Homelessness Strategy for Carlisle - Y2 key outcomes &amp; trends</dc:title>
  <dc:creator>Housing</dc:creator>
  <dc:description>Inter agency Homelessness Strategy for Carlisle Summary of Year Two key outcomes_x000d_</dc:description>
  <cp:lastModifiedBy>tammier</cp:lastModifiedBy>
  <cp:revision>9</cp:revision>
  <cp:lastPrinted>2017-05-23T09:15:30Z</cp:lastPrinted>
  <dcterms:created xsi:type="dcterms:W3CDTF">2017-04-21T13:07:48Z</dcterms:created>
  <dcterms:modified xsi:type="dcterms:W3CDTF">2017-06-27T10:21:28Z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Inter agency Homelessness Strategy for Carlisle - Y2 key outcomes &amp; trends</vt:lpwstr>
  </property>
  <property fmtid="{D5CDD505-2E9C-101B-9397-08002B2CF9AE}" pid="3" name="SlideDescription">
    <vt:lpwstr>Inter agency Homelessness Strategy for Carlisle Summary of Year Two key outcomes_x000d_</vt:lpwstr>
  </property>
</Properties>
</file>